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e69a2282b54f51" /><Relationship Type="http://schemas.openxmlformats.org/officeDocument/2006/relationships/extended-properties" Target="/docProps/app.xml" Id="R7ba83c7d7e9d49eb" /><Relationship Type="http://schemas.openxmlformats.org/officeDocument/2006/relationships/officeDocument" Target="/ppt/presentation.xml" Id="R267e869ccdf442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bed9eb7908431b"/>
  </p:sldMasterIdLst>
  <p:notesMasterIdLst>
    <p:notesMasterId xmlns:r="http://schemas.openxmlformats.org/officeDocument/2006/relationships" r:id="Redd8ffdae0564244"/>
  </p:notesMasterIdLst>
  <p:sldIdLst>
    <p:sldId xmlns:r="http://schemas.openxmlformats.org/officeDocument/2006/relationships" id="256" r:id="R2d8bd33368dc423d"/>
    <p:sldId xmlns:r="http://schemas.openxmlformats.org/officeDocument/2006/relationships" id="257" r:id="Rc64c4e6a0e1d4af1"/>
    <p:sldId xmlns:r="http://schemas.openxmlformats.org/officeDocument/2006/relationships" id="258" r:id="Rb507d2fd330d40e9"/>
    <p:sldId xmlns:r="http://schemas.openxmlformats.org/officeDocument/2006/relationships" id="259" r:id="R13c36a86b2664682"/>
    <p:sldId xmlns:r="http://schemas.openxmlformats.org/officeDocument/2006/relationships" id="260" r:id="R6520fa10eaf04b49"/>
    <p:sldId xmlns:r="http://schemas.openxmlformats.org/officeDocument/2006/relationships" id="261" r:id="R5901b4e9d06442ce"/>
    <p:sldId xmlns:r="http://schemas.openxmlformats.org/officeDocument/2006/relationships" id="262" r:id="R011801ee9d12455c"/>
    <p:sldId xmlns:r="http://schemas.openxmlformats.org/officeDocument/2006/relationships" id="263" r:id="R312faf0ea46f47bb"/>
    <p:sldId xmlns:r="http://schemas.openxmlformats.org/officeDocument/2006/relationships" id="264" r:id="R4ce373191aac44a4"/>
    <p:sldId xmlns:r="http://schemas.openxmlformats.org/officeDocument/2006/relationships" id="265" r:id="R92b205512ba44efc"/>
    <p:sldId xmlns:r="http://schemas.openxmlformats.org/officeDocument/2006/relationships" id="266" r:id="Rb16317f02c534062"/>
    <p:sldId xmlns:r="http://schemas.openxmlformats.org/officeDocument/2006/relationships" id="267" r:id="Ra67b78c2546d4710"/>
    <p:sldId xmlns:r="http://schemas.openxmlformats.org/officeDocument/2006/relationships" id="268" r:id="R424bc9ecec4c4621"/>
    <p:sldId xmlns:r="http://schemas.openxmlformats.org/officeDocument/2006/relationships" id="269" r:id="Rf0b6fca527484242"/>
    <p:sldId xmlns:r="http://schemas.openxmlformats.org/officeDocument/2006/relationships" id="270" r:id="R5ff23a2f3e634c78"/>
    <p:sldId xmlns:r="http://schemas.openxmlformats.org/officeDocument/2006/relationships" id="271" r:id="Reaef8a8571414c2d"/>
    <p:sldId xmlns:r="http://schemas.openxmlformats.org/officeDocument/2006/relationships" id="272" r:id="R6acbb2ff6e1c4d5a"/>
    <p:sldId xmlns:r="http://schemas.openxmlformats.org/officeDocument/2006/relationships" id="273" r:id="R845a83c798ec4a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96a73fce904274" /><Relationship Type="http://schemas.openxmlformats.org/officeDocument/2006/relationships/slideMaster" Target="/ppt/slideMasters/slideMaster1.xml" Id="R96bed9eb7908431b" /><Relationship Type="http://schemas.openxmlformats.org/officeDocument/2006/relationships/notesMaster" Target="/ppt/notesMasters/notesMaster1.xml" Id="Redd8ffdae0564244" /><Relationship Type="http://schemas.openxmlformats.org/officeDocument/2006/relationships/presProps" Target="/ppt/presProps.xml" Id="R4d4cd6b2eef44e89" /><Relationship Type="http://schemas.openxmlformats.org/officeDocument/2006/relationships/tableStyles" Target="/ppt/tableStyles.xml" Id="R3292953ba73a46a6" /><Relationship Type="http://schemas.openxmlformats.org/officeDocument/2006/relationships/slide" Target="/ppt/slides/slide1.xml" Id="R2d8bd33368dc423d" /><Relationship Type="http://schemas.openxmlformats.org/officeDocument/2006/relationships/slide" Target="/ppt/slides/slide2.xml" Id="Rc64c4e6a0e1d4af1" /><Relationship Type="http://schemas.openxmlformats.org/officeDocument/2006/relationships/slide" Target="/ppt/slides/slide3.xml" Id="Rb507d2fd330d40e9" /><Relationship Type="http://schemas.openxmlformats.org/officeDocument/2006/relationships/slide" Target="/ppt/slides/slide4.xml" Id="R13c36a86b2664682" /><Relationship Type="http://schemas.openxmlformats.org/officeDocument/2006/relationships/slide" Target="/ppt/slides/slide5.xml" Id="R6520fa10eaf04b49" /><Relationship Type="http://schemas.openxmlformats.org/officeDocument/2006/relationships/slide" Target="/ppt/slides/slide6.xml" Id="R5901b4e9d06442ce" /><Relationship Type="http://schemas.openxmlformats.org/officeDocument/2006/relationships/slide" Target="/ppt/slides/slide7.xml" Id="R011801ee9d12455c" /><Relationship Type="http://schemas.openxmlformats.org/officeDocument/2006/relationships/slide" Target="/ppt/slides/slide8.xml" Id="R312faf0ea46f47bb" /><Relationship Type="http://schemas.openxmlformats.org/officeDocument/2006/relationships/slide" Target="/ppt/slides/slide9.xml" Id="R4ce373191aac44a4" /><Relationship Type="http://schemas.openxmlformats.org/officeDocument/2006/relationships/slide" Target="/ppt/slides/slide10.xml" Id="R92b205512ba44efc" /><Relationship Type="http://schemas.openxmlformats.org/officeDocument/2006/relationships/slide" Target="/ppt/slides/slide11.xml" Id="Rb16317f02c534062" /><Relationship Type="http://schemas.openxmlformats.org/officeDocument/2006/relationships/slide" Target="/ppt/slides/slide12.xml" Id="Ra67b78c2546d4710" /><Relationship Type="http://schemas.openxmlformats.org/officeDocument/2006/relationships/slide" Target="/ppt/slides/slide13.xml" Id="R424bc9ecec4c4621" /><Relationship Type="http://schemas.openxmlformats.org/officeDocument/2006/relationships/slide" Target="/ppt/slides/slide14.xml" Id="Rf0b6fca527484242" /><Relationship Type="http://schemas.openxmlformats.org/officeDocument/2006/relationships/slide" Target="/ppt/slides/slide15.xml" Id="R5ff23a2f3e634c78" /><Relationship Type="http://schemas.openxmlformats.org/officeDocument/2006/relationships/slide" Target="/ppt/slides/slide16.xml" Id="Reaef8a8571414c2d" /><Relationship Type="http://schemas.openxmlformats.org/officeDocument/2006/relationships/slide" Target="/ppt/slides/slide17.xml" Id="R6acbb2ff6e1c4d5a" /><Relationship Type="http://schemas.openxmlformats.org/officeDocument/2006/relationships/slide" Target="/ppt/slides/slide18.xml" Id="R845a83c798ec4a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58d1870be04c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808ef66d82482b" /><Relationship Type="http://schemas.openxmlformats.org/officeDocument/2006/relationships/notesMaster" Target="/ppt/notesMasters/notesMaster1.xml" Id="Rbbedc9cc9b3a45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0067be028a436c" /><Relationship Type="http://schemas.openxmlformats.org/officeDocument/2006/relationships/notesMaster" Target="/ppt/notesMasters/notesMaster1.xml" Id="R7daa1d2fb69344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5c89c345954fce" /><Relationship Type="http://schemas.openxmlformats.org/officeDocument/2006/relationships/notesMaster" Target="/ppt/notesMasters/notesMaster1.xml" Id="R26c25209b9f642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bdec478aac4e7c" /><Relationship Type="http://schemas.openxmlformats.org/officeDocument/2006/relationships/notesMaster" Target="/ppt/notesMasters/notesMaster1.xml" Id="Rb59b9a06a19c47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9c1b6a9e744a71" /><Relationship Type="http://schemas.openxmlformats.org/officeDocument/2006/relationships/notesMaster" Target="/ppt/notesMasters/notesMaster1.xml" Id="R7bbda1fc1f5c4b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48bfb508274547" /><Relationship Type="http://schemas.openxmlformats.org/officeDocument/2006/relationships/notesMaster" Target="/ppt/notesMasters/notesMaster1.xml" Id="R9016e01b26c040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9216005a424f5b" /><Relationship Type="http://schemas.openxmlformats.org/officeDocument/2006/relationships/notesMaster" Target="/ppt/notesMasters/notesMaster1.xml" Id="R319a82423e50463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bf5c93e21649cd" /><Relationship Type="http://schemas.openxmlformats.org/officeDocument/2006/relationships/notesMaster" Target="/ppt/notesMasters/notesMaster1.xml" Id="R04453a5e873c4c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48d975e7c3449c4" /><Relationship Type="http://schemas.openxmlformats.org/officeDocument/2006/relationships/notesMaster" Target="/ppt/notesMasters/notesMaster1.xml" Id="R26dd3cf92bec49b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69ba818eca497a" /><Relationship Type="http://schemas.openxmlformats.org/officeDocument/2006/relationships/notesMaster" Target="/ppt/notesMasters/notesMaster1.xml" Id="R7e89e72d3a56425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9426f8d9a3747bd" /><Relationship Type="http://schemas.openxmlformats.org/officeDocument/2006/relationships/notesMaster" Target="/ppt/notesMasters/notesMaster1.xml" Id="Rffeac5615a4844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21c74bccd2a4630" /><Relationship Type="http://schemas.openxmlformats.org/officeDocument/2006/relationships/notesMaster" Target="/ppt/notesMasters/notesMaster1.xml" Id="R6f91c038b009420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8b44f6b9ee64cb9" /><Relationship Type="http://schemas.openxmlformats.org/officeDocument/2006/relationships/notesMaster" Target="/ppt/notesMasters/notesMaster1.xml" Id="Ra861a9c7ded94dc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ed298e1a3f64972" /><Relationship Type="http://schemas.openxmlformats.org/officeDocument/2006/relationships/notesMaster" Target="/ppt/notesMasters/notesMaster1.xml" Id="R6a3fc8c14fbd4a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df0d249df9347d9" /><Relationship Type="http://schemas.openxmlformats.org/officeDocument/2006/relationships/notesMaster" Target="/ppt/notesMasters/notesMaster1.xml" Id="Rbebf3e701bdd405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c8ce3f63b5f4972" /><Relationship Type="http://schemas.openxmlformats.org/officeDocument/2006/relationships/notesMaster" Target="/ppt/notesMasters/notesMaster1.xml" Id="R5a19c62c3ec841d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4c6ccc97d1f49b9" /><Relationship Type="http://schemas.openxmlformats.org/officeDocument/2006/relationships/notesMaster" Target="/ppt/notesMasters/notesMaster1.xml" Id="Re8eb871d15d3413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7446b8337f14758" /><Relationship Type="http://schemas.openxmlformats.org/officeDocument/2006/relationships/notesMaster" Target="/ppt/notesMasters/notesMaster1.xml" Id="Rfb7b8c17f23844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Lisans düzeyinde Duyarga Ağları dersi, 3. hafta. Kaynak: Ian F. Akyildiz ve Mehmet Can Vuran, Wireless Sensor Networks, Wiley, 2010. Bölüm 1.2 · Katmanlar ve yönetim. Proje ve platform örnekleri kaynak kitabın tarihsel bağlamında ele alınır. Ders akışı anlatım, örnek çözümü ve sınıf tartışması içerir.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1.2, s. 10-15.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1.2, s. 10-11.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1.1.3, s. 7-8, Şekil 1.3.</a:t>
            </a:r>
          </a:p>
          <a:p xmlns:a="http://schemas.openxmlformats.org/drawingml/2006/main">
            <a:r>
              <a:t>Görsel: Kullanıcı tarafından sağlanan PDF, Şekil 1.3. Özgün etiketler kaynak dilinde korunmuştur.</a:t>
            </a:r>
          </a:p>
          <a:p xmlns:a="http://schemas.openxmlformats.org/drawingml/2006/main">
            <a:r>
              <a:t>Wireless Field Devices saha cihazları, Network Manager ağ yöneticisi, Host Application ana uygulama, Handheld taşınabilir terminal anlamına gelir. Burada öğrenciye mimari rolleri gösterin, protokol ayrıntılarına girmeyin.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1.2, s. 11-12, Şekil 1.5.</a:t>
            </a:r>
          </a:p>
          <a:p xmlns:a="http://schemas.openxmlformats.org/drawingml/2006/main">
            <a:r>
              <a:t>Görsel: Kullanıcı tarafından sağlanan PDF, Şekil 1.5. Özgün etiketler kaynak dilinde korunmuştur.</a:t>
            </a:r>
          </a:p>
          <a:p xmlns:a="http://schemas.openxmlformats.org/drawingml/2006/main">
            <a:r>
              <a:t>Şekli aşağıdan yukarıya okuyun. Physical fiziksel, Data Link veri bağlantı, Network ağ, Transport taşıma, Application uygulama. Yönetim düzlemleri ilerleyen slaytlarda Türkçe açıklanır.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1.2.1, s. 12.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1.2.2, s. 12-13.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1.2.2, s. 12-13.</a:t>
            </a:r>
          </a:p>
          <a:p xmlns:a="http://schemas.openxmlformats.org/drawingml/2006/main">
            <a:r>
              <a:t>Radyo açma-kapama geçişlerinin de maliyeti vardır. Çok kısa boşluklarda uykuya geçmek her zaman enerji kazancı sağlamaz. Ayrıntılı MAC protokolleri sonraki haftalarda işlenecek.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1.2.2, s. 13.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1.2.3, s. 13.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1.2.3, s. 13.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1.2.4, s. 13-14.</a:t>
            </a:r>
          </a:p>
          <a:p xmlns:a="http://schemas.openxmlformats.org/drawingml/2006/main">
            <a:r>
              <a:t>Yerel bağlantıdaki hata kontrolü ile ağ genelindeki akış/güvenilirlik hedefini ayırın. Kitaptaki TCP tartışması kaynak kısıtları bağlamındadır. TCP’nin her WSN’de kesinlikle kullanılamayacağı sonucunu çıkarmayın.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1.2.5, s. 14.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1.2, s. 11.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1.2.5, s. 14-15.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 temelinde sınıf alıştırması.</a:t>
            </a:r>
          </a:p>
          <a:p xmlns:a="http://schemas.openxmlformats.org/drawingml/2006/main">
            <a:r>
              <a:t>Beklenen eşleştirme: fiziksel katman, veri bağlantı/MAC, ağ katmanı, uygulama katmanı. Gerçek sistemlerde etkilerin katmanlar arası yayılabileceğini ekleyin. Öğrenciler önce temel sorumluluğu söylesin.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1.2.5, s. 14; açıklayıcı senaryo.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Akyildiz ve Vuran, Wireless Sensor Networks, Wiley, 2010, Bölüm 1.2.</a:t>
            </a:r>
          </a:p>
          <a:p xmlns:a="http://schemas.openxmlformats.org/drawingml/2006/main">
            <a:r>
              <a:t>Ödevde uygulama ölçümü/raporu belirler, taşıma akışı düzenler, ağ yol seçer, veri bağlantı çerçeveleme ve erişimi yönetir, fiziksel katman bitleri sinyalle taşır. Bu, öğretim için sadeleştirilmiş işlevsel açıklamadır.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6a2a8084f24f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e5a6c3b68348c1" /><Relationship Type="http://schemas.openxmlformats.org/officeDocument/2006/relationships/slideLayout" Target="/ppt/slideLayouts/slideLayout1.xml" Id="Rc01da004985e4d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1da004985e4d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72e9ad2106481a" /><Relationship Type="http://schemas.openxmlformats.org/officeDocument/2006/relationships/image" Target="/ppt/media/image.png" Id="R3dcaa608e68c4e7e" /><Relationship Type="http://schemas.openxmlformats.org/officeDocument/2006/relationships/notesSlide" Target="/ppt/notesSlides/notesSlide1.xml" Id="Rece65d9540e740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5e0ff4c5b480e" /><Relationship Type="http://schemas.openxmlformats.org/officeDocument/2006/relationships/image" Target="/ppt/media/image2.png" Id="R8a217ec8a97643d3" /><Relationship Type="http://schemas.openxmlformats.org/officeDocument/2006/relationships/notesSlide" Target="/ppt/notesSlides/notesSlide2.xml" Id="R6eb632d097db4c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b44f791ec46c8" /><Relationship Type="http://schemas.openxmlformats.org/officeDocument/2006/relationships/image" Target="/ppt/media/image3.png" Id="Rfaa49e1d60ad4d57" /><Relationship Type="http://schemas.openxmlformats.org/officeDocument/2006/relationships/notesSlide" Target="/ppt/notesSlides/notesSlide3.xml" Id="R12f6d70fdd1640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e3da30d0a4b5e" /><Relationship Type="http://schemas.openxmlformats.org/officeDocument/2006/relationships/image" Target="/ppt/media/image4.png" Id="Rba7f0fe463b548e6" /><Relationship Type="http://schemas.openxmlformats.org/officeDocument/2006/relationships/image" Target="/ppt/media/image5.png" Id="R3835f5996ed04e98" /><Relationship Type="http://schemas.openxmlformats.org/officeDocument/2006/relationships/notesSlide" Target="/ppt/notesSlides/notesSlide4.xml" Id="Rc7ae59b3e9dc49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a7b39ec624133" /><Relationship Type="http://schemas.openxmlformats.org/officeDocument/2006/relationships/image" Target="/ppt/media/image6.png" Id="R80398acaa9c7466b" /><Relationship Type="http://schemas.openxmlformats.org/officeDocument/2006/relationships/image" Target="/ppt/media/image7.png" Id="R6c11c5fedcb14b16" /><Relationship Type="http://schemas.openxmlformats.org/officeDocument/2006/relationships/notesSlide" Target="/ppt/notesSlides/notesSlide5.xml" Id="R2608fe0139d940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e6438e62174c23" /><Relationship Type="http://schemas.openxmlformats.org/officeDocument/2006/relationships/image" Target="/ppt/media/image8.png" Id="Rbfd48ef7769f4c4a" /><Relationship Type="http://schemas.openxmlformats.org/officeDocument/2006/relationships/notesSlide" Target="/ppt/notesSlides/notesSlide6.xml" Id="R49cb81dcdae946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dc9f87cde4adc" /><Relationship Type="http://schemas.openxmlformats.org/officeDocument/2006/relationships/image" Target="/ppt/media/image9.png" Id="R644b661ebf4f4af5" /><Relationship Type="http://schemas.openxmlformats.org/officeDocument/2006/relationships/notesSlide" Target="/ppt/notesSlides/notesSlide7.xml" Id="Re44cc621b8f546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516a4d805422d" /><Relationship Type="http://schemas.openxmlformats.org/officeDocument/2006/relationships/image" Target="/ppt/media/image10.png" Id="R7d306a92f44d4529" /><Relationship Type="http://schemas.openxmlformats.org/officeDocument/2006/relationships/notesSlide" Target="/ppt/notesSlides/notesSlide8.xml" Id="Rf6dabdf4cbb44b2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ec796f53e444a9" /><Relationship Type="http://schemas.openxmlformats.org/officeDocument/2006/relationships/image" Target="/ppt/media/image11.png" Id="Re2f6600a7bd246ba" /><Relationship Type="http://schemas.openxmlformats.org/officeDocument/2006/relationships/notesSlide" Target="/ppt/notesSlides/notesSlide9.xml" Id="Rb29a0bcf09ec49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a1f07770c04dea" /><Relationship Type="http://schemas.openxmlformats.org/officeDocument/2006/relationships/image" Target="/ppt/media/image12.png" Id="Rf114987bebd04289" /><Relationship Type="http://schemas.openxmlformats.org/officeDocument/2006/relationships/notesSlide" Target="/ppt/notesSlides/notesSlide10.xml" Id="Re4787a349f514df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d3143e81234c4b" /><Relationship Type="http://schemas.openxmlformats.org/officeDocument/2006/relationships/image" Target="/ppt/media/image13.png" Id="Rf484078339754a30" /><Relationship Type="http://schemas.openxmlformats.org/officeDocument/2006/relationships/notesSlide" Target="/ppt/notesSlides/notesSlide11.xml" Id="R270546f1f8cb483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61407e1d7f44ad" /><Relationship Type="http://schemas.openxmlformats.org/officeDocument/2006/relationships/image" Target="/ppt/media/image14.png" Id="R79426873a9a040b4" /><Relationship Type="http://schemas.openxmlformats.org/officeDocument/2006/relationships/notesSlide" Target="/ppt/notesSlides/notesSlide12.xml" Id="R05019734141a4f0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60fdbc0c54ab9" /><Relationship Type="http://schemas.openxmlformats.org/officeDocument/2006/relationships/image" Target="/ppt/media/image15.png" Id="R6f0b42c835d7490c" /><Relationship Type="http://schemas.openxmlformats.org/officeDocument/2006/relationships/notesSlide" Target="/ppt/notesSlides/notesSlide13.xml" Id="Rd32bce14f7e44cf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fcf2c03e6d49e0" /><Relationship Type="http://schemas.openxmlformats.org/officeDocument/2006/relationships/image" Target="/ppt/media/image16.png" Id="R110dd70a248f4ae3" /><Relationship Type="http://schemas.openxmlformats.org/officeDocument/2006/relationships/notesSlide" Target="/ppt/notesSlides/notesSlide14.xml" Id="Rd59bf85270814c7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758d3070ac47a5" /><Relationship Type="http://schemas.openxmlformats.org/officeDocument/2006/relationships/image" Target="/ppt/media/image17.png" Id="Rda83776c43e2476f" /><Relationship Type="http://schemas.openxmlformats.org/officeDocument/2006/relationships/notesSlide" Target="/ppt/notesSlides/notesSlide15.xml" Id="Rddbddeca0996494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f9bfdf1ab4b0e" /><Relationship Type="http://schemas.openxmlformats.org/officeDocument/2006/relationships/image" Target="/ppt/media/image18.png" Id="R262572e4a3f042f9" /><Relationship Type="http://schemas.openxmlformats.org/officeDocument/2006/relationships/notesSlide" Target="/ppt/notesSlides/notesSlide16.xml" Id="R80c593a3622a45a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c022d98344aa9" /><Relationship Type="http://schemas.openxmlformats.org/officeDocument/2006/relationships/image" Target="/ppt/media/image19.png" Id="Rf0592f710e03451f" /><Relationship Type="http://schemas.openxmlformats.org/officeDocument/2006/relationships/notesSlide" Target="/ppt/notesSlides/notesSlide17.xml" Id="R21fdd2ed87334d9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beff235b3447f0" /><Relationship Type="http://schemas.openxmlformats.org/officeDocument/2006/relationships/image" Target="/ppt/media/image20.png" Id="R7af79cde752e4b86" /><Relationship Type="http://schemas.openxmlformats.org/officeDocument/2006/relationships/notesSlide" Target="/ppt/notesSlides/notesSlide18.xml" Id="Rd0e55665baed4b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aa608e68c4e7e"/>
          <a:stretch xmlns:a="http://schemas.openxmlformats.org/drawingml/2006/main"/>
        </p:blipFill>
        <p:spPr>
          <a:xfrm xmlns:a="http://schemas.openxmlformats.org/drawingml/2006/main">
            <a:off x="9149564" y="666750"/>
            <a:ext cx="1989123" cy="1952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3A8F0E-E797-4036-B23F-5E76792B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580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3. HAFTA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D142ED-245B-4539-8281-23055B23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101917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WSN Mimarisi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ve Protokol Yığını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F514D7-8A01-4621-9BCE-E74D88D73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1009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CB653"/>
                </a:solidFill>
                <a:latin typeface="Arial"/>
                <a:ea typeface="Arial"/>
                <a:cs typeface="Arial"/>
              </a:rPr>
              <a:t>Bölüm 1.2 · Katmanlar ve yönetim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FA7B2-FF0D-4BCA-AEC2-B8FDE961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3400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Doç. Dr. Yunus Eği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3C8B9E-AD89-4BA2-ACD5-33617B49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38825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Şırnak Üniversitesi · Elektrik-Elektronik Mühendisliği · 2026-2027 Güz</a:t>
            </a:r>
          </a:p>
        </p:txBody>
      </p:sp>
    </p:spTree>
    <p:extLst>
      <p:ext uri="{BB962C8B-B14F-4D97-AF65-F5344CB8AC3E}">
        <p14:creationId xmlns:p14="http://schemas.microsoft.com/office/powerpoint/2010/main" val="12850456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17ec8a97643d3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E92180-DD51-429A-8699-81ACA710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Bu haftanın hedefleri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73A4F-53C8-4421-8C49-EC9643DEB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906E5-0D1C-4142-B355-B8E1FE240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Ağdaki düğüm ve ağ geçidi rollerini açıklamak.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F7527C-BE47-4F99-B185-CECF2972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3586C-8E0A-4AC5-928D-A1D0E46E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Beş temel katmanın sorumluluklarını ayırmak.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CF0339-336B-4232-9E7A-20291776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33AAC-6D0E-4F0A-9E0C-A4321F10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Bir veri paketinin yolculuğunu katmanlarla ilişkilendirmek.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D31463-E670-4A67-8ADF-12CB421D6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6AD002-A948-4EB9-A521-7ABB0898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Enerji yönetiminin birden fazla katmanı etkilediğini görmek.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944A40-762F-4125-8FDC-3B216D3F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1.2, s. 10-15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5D9E14-C970-45FD-861F-72D29FB3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415315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a49e1d60ad4d57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B332A4-F497-436F-ABBA-FE4D6793D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Mimari, veri akışını düzenler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BACE1-58CD-47BD-BA2A-3C5390FE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91DB4-0D62-456E-AB8F-41791735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Düğümler ölçüm üretir ve gerektiğinde paket aktarır.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837B19-59AD-4DC6-BBEF-E260A0B4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38AE1-B820-4A9F-8D0D-9D696755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Sink bir veya birden fazla kaynaktan veri toplar.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18A88-EB1A-466C-B804-0564CA01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B0712-8872-4EFD-A298-357A1323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Gateway başka bir ağla bağlantı kurar.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B99E6B-5CC1-4EB8-92AE-A802AD6A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B8FCEC-5324-46A5-9638-1C0E85D7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Birden fazla sink, farklı veri toplama bölgelerine hizmet verebilir.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AE3D4D-2B0B-46DD-89AE-8CCC2743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1.2, s. 10-11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EAA82C-F3C2-43AC-859C-5E9A3489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241725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7f0fe463b548e6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788A8-8B5D-48EC-8F0E-FFD75E54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Endüstriyel mimari örneği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2BE510-559E-42A1-9F4B-EB1C3D5D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Saha cihazları süreçten veri toplar.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E0B7C-6D8B-4DB4-84F1-971258C4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Ağ geçidi kablosuz alanı kontrol sistemiyle bağlar.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9629B-79A2-4E8E-8FB8-345036BF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Ağ yöneticisi iletişim ve ağ durumunu yönetir.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35f5996ed04e98"/>
          <a:stretch xmlns:a="http://schemas.openxmlformats.org/drawingml/2006/main"/>
        </p:blipFill>
        <p:spPr>
          <a:xfrm xmlns:a="http://schemas.openxmlformats.org/drawingml/2006/main">
            <a:off x="5486400" y="1945527"/>
            <a:ext cx="6038850" cy="332889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9405F-DEB8-4C0E-8FAA-A3FD77F4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1.3. WirelessHART mimarisi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59A98B-3941-45A6-80B7-62EC748E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1.1.3, s. 7-8, Şekil 1.3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BE9683-724D-4B47-BAC1-97020FC8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368209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98acaa9c7466b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11A03-C9BF-4309-8378-22EE71BB9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Protokol yığını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81C62E-EC28-4CBD-9E8D-1450015F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Uygulama, taşıma, ağ, veri bağlantı ve fiziksel katman.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0057E7-538D-4BD3-AC8C-E4537C84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Her katman farklı bir iletişim sorununu ele alır.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1BF273-FD77-46F0-A254-9A37BE2C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Yönetim düzlemleri katmanlar arasında eşgüdüm sağlar.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11c5fedcb14b16"/>
          <a:stretch xmlns:a="http://schemas.openxmlformats.org/drawingml/2006/main"/>
        </p:blipFill>
        <p:spPr>
          <a:xfrm xmlns:a="http://schemas.openxmlformats.org/drawingml/2006/main">
            <a:off x="5486400" y="2108939"/>
            <a:ext cx="6038850" cy="3002072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CA0359-5375-4C65-8EB1-4FA3B33C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1.5. WSN protokol yığını ve yönetim düzlemleri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20A11B-3FDE-40DF-93EA-6D186292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1.2, s. 11-12, Şekil 1.5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135C18-16F3-440E-890F-C50FF7F2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925469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48ef7769f4c4a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8D803-8139-42AF-8EF7-E5EB7553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Fiziksel katman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9502D8-A7DD-40C0-83BA-8314848D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4B3CE-78AB-423D-9E87-1529F87C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Bitlerin kablosuz ortamda sinyallerle temsilini sağlar.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D9FE5-43BF-4171-9494-E531570DE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9325DD-8DF3-460C-A920-7EEFC97B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Frekans, modülasyon ve alıcı-verici özellikleriyle ilgilenir.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17297F-5A56-4EA3-90A4-DD015F0B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3A9AF-176A-4B9E-8775-086A0ED8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Yayılım kaybı ve girişim bağlantı kalitesini etkiler.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363EB-A329-44DC-B8B6-AA40A31E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8C478B-FF32-4ED2-868D-AA492A0F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Temel soru: sinyal komşu düğüme ulaşabiliyor mu?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6C3CFB-CECF-43B6-B0EF-885B5C28B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1.2.1, s. 12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3419F-58ED-4821-9B98-032BFC61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059484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b661ebf4f4af5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02519-AE0C-4B27-99AB-FECCD286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Veri bağlantı katmanı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22EF0-7442-4584-AF4E-4C80221C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31054-D7BE-4A05-8105-BFF71AB7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Veriyi yerel bağlantıda çerçevelerle taşır.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A524CD-0D64-49FD-957B-1800A03B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C656D-7160-4C5A-88AC-F1A4AB71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Ortak kanala erişimi MAC mekanizması düzenler.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816C8-D8A3-4E36-8009-D7A6D1D3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191C04-8471-43A9-9A63-C3A3B100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Hata kontrolü yerel iletimin güvenilirliğini destekler.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34F1A2-43C5-40AC-B71C-3C04280CE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D6F3E5-CFD5-4D53-9D16-A81C07E4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Temel soru: komşu düğümle iletişim nasıl paylaşılır?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BAD830-1465-43B3-B7F7-D3CDED68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1.2.2, s. 12-13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792607-AA07-4889-B45A-E36AD77D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907829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306a92f44d4529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586B6E-5500-43DD-85AE-1E7A4B23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MAC ve enerji ilişkisi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EFD20F-BDB1-4382-8A5B-9E6650495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C52BB-86A9-4242-AF37-E7518470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Eş zamanlı iletimler çarpışmaya neden olabilir.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875FC1-5086-47D9-A57E-0C4E7327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AEBA83-EE52-4564-B0E1-D4117674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Gereksiz dinleme enerji harcar.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A9D05-6211-4F13-8CA1-C9DC9568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56CB3-DA65-4782-B5BF-F4BBCAD6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Uyku, dinleme maliyetini azaltabilir.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C14B1-E742-48BD-9E65-90190B27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D7956D-5D40-4A08-91F0-3494CE4BE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Uyuyan düğüme ulaşmak için zamanlama gerekir.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D2BB7-983C-4765-8E94-F965FF540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1.2.2, s. 12-13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61FD8D-75A1-4A8D-B8E6-D2F3993A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6039457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f6600a7bd246ba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C72D14-64F7-4BFA-8E8D-C57758CD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Hata kontrolüne ilk bakış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32B4DA-54F6-4690-B9C0-0F9D04BA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D4294-F6B8-40C4-863B-42E47974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ARQ: başarısız aktarım için yeniden gönderim ister.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B44D70-F19A-4D6F-BB5D-8D4D3B94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22FD38-5492-4C0D-B212-D9EF0CE7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FEC: ek kodlama bilgisiyle bazı hataları düzeltebilir.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955BDA-24BC-458E-A974-B9A15BEA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EB95D5-88E8-4DF4-993C-F97B53565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Yeniden gönderim trafik ve enerji maliyeti doğurur.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2172A9-C61D-4B8C-BFC1-542C09F4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345667-3539-45B7-9DFB-46A4AAFD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Kodlama, ek bit ve işlem maliyeti getirir.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4219C3-CE69-4051-A70A-06691696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1.2.2, s. 13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EE3C4-4828-44E6-B3A1-EAB6EB00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0557184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4987bebd04289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325CB-5CF3-4A3A-9C72-C4265B05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Ağ katmanı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F3A52B-8BAC-48B0-8CC1-DA3A8035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E5D472-0AE3-4B27-BAFB-02FB80F6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Paketin sink’e hangi yol üzerinden gideceğini belirler.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2E9D5-A994-4D2B-ADBD-DE2A6EC7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22592E-9F9E-4568-8B25-2FFBA81F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Komşu seçimi ve çoklu atlama burada önemlidir.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F50D0-0C8C-4B43-ACE0-93F86517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9E921-B945-45B1-8174-196F82C7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Enerji ve bağlantı kalitesi yol seçimini etkiler.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BD849D-3E90-45FB-BFAD-ABC2003E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F3273E-5540-4F63-B989-85CC5FB43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Temel soru: paket sonraki hangi düğüme gitmeli?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558C6C-88A4-4625-B466-2D2D4CE4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1.2.3, s. 13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95982A-9C51-47EB-B806-428845B4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19269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4078339754a30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9E29F-B8D2-42CD-8B18-9432814BC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Veri merkezli yaklaşım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55EF89-0CD9-482E-A8FD-FA40069D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7052CA-FD0E-47E1-BE38-D9337EA7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Kullanıcı tek bir düğüm yerine bir olguyu sorgulayabilir.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0C01F3-97EA-48CF-B6BA-C62D9AC4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69D9D3-CA58-420E-B62A-AC377CAA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Örnek: sıcaklığı eşik üstünde olan bölgeleri bulmak.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C48F5-4E97-4116-B61D-51A7439DF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7289AE-6857-4E4E-B9A3-89484CC1A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Yerel birleştirme, benzer ölçümlerin tekrarını azaltabilir.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36457C-5907-4327-A2D4-C3BE564A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E1AF31-17F4-4BEC-8EC7-F47B5909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Sorgunun anlamı, verinin nereden toplanacağını etkiler.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A301D1-F815-4DBB-87D8-86A00314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1.2.3, s. 13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785B14-7887-4F8A-8975-CC2BC249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86559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426873a9a040b4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9527C-2D93-4DC8-A99E-E44D7687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Taşıma katmanı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EBB424-E15C-43CE-BFA5-0A16C92F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4B9254-A69D-415D-BB6E-7518BFBE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Veri akışının güvenilirliğiyle ilgilenir.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29939F-1316-4759-BEE7-428875476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0B1DFB-0F18-4098-9AC6-7C1F7A5F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Yoğun olay trafiğinde tıkanıklığı yönetir.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6F3631-ACA6-44E0-AC72-3F491983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9F56B-179E-48A2-9735-625673E9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Küçük tamponlar paket kaybına neden olabilir.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5F15B7-ECD5-4537-943B-319CA10D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9AEFF-B2E0-4E7C-9A36-E19218B4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Temel soru: gerekli veri akışı sürdürülebiliyor mu?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59612E-E21D-420F-9423-9B72D491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1.2.4, s. 13-14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23D469-2D87-4D8C-9A5E-7422000A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453436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0b42c835d7490c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DE4DC4-155A-4710-9420-78AE3AB8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Uygulama katmanı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FABDD-3493-4F11-B8C2-42CA6E0C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B8719D-2FE1-47CC-B72B-9CDC8260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İzleme görevinin anlamını ve gereksinimini tanımlar.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2A2D2-4C1A-4BAA-984D-4AE4507C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040407-1EC2-4282-9373-5BC7D585C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Sorgular ve uygulamaya özgü veri işleme burada yer alır.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7DCD2-D3B6-4F7D-8AF0-605ED466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E8AAA5-2A07-42FB-A811-75AE95A0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Raporlama aralığı veya alarm kuralı uygulamayla ilişkilidir.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E58AEA-5EE3-42C1-918A-341342E31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7C8599-44A8-4B40-B2B4-BB911DC2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Temel soru: kullanıcı hangi bilgiyi istiyor?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4E8567-686B-45FE-A81F-33E6A44BB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1.2.5, s. 14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DD44E-9078-4DAA-BC2F-99511F8D3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9584674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0dd70a248f4ae3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44E35-D057-4666-8F6C-96A6D196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Yönetim düzlemleri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D2CD22-DCE1-490F-B792-09FF5272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90DD4-B060-4C24-8C87-78C2802F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Güç yönetimi, kalan enerji ve çalışma durumlarını izler.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4E9A7F-2645-4792-BFC7-82390BD7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84FAB9-69B0-4BD8-9646-E9E19951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Hareketlilik yönetimi, değişen komşulukları dikkate alır.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247A15-3A3B-4B92-B318-B1A35F03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DEA186-BC05-4E07-A716-FE1E886D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Görev yönetimi, ölçüm yükünü düğümler arasında paylaştırır.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3DF55C-BE60-443C-B759-1A6674E1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5B2B72-8201-4587-9B4E-7009E9189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Ortak amaç, ağın birlikte ve verimli çalışmasıdır.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2BC52-3C9D-466D-9172-94A3C6BA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1.2, s. 11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B2D1BC-9510-43C5-AC34-CD99715F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5795761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3776c43e2476f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116506-9E9F-4A5A-B439-153EE126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Zaman, konum ve topoloji bilgisi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A73397-A8FA-433B-9AEE-7F6C45FA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2F1B0F-0227-4AB7-B243-F28D4D18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Zaman: farklı düğümlerin olaylarını karşılaştırmayı sağlar.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1CC69D-0875-4DD0-B01B-2CA41D5F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36AFE7-C3F6-4579-80AD-B771563E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Konum: ölçümün hangi bölgeye ait olduğunu belirtir.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8C12D-D893-4148-A6A1-B18CD586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79C56-4E86-4820-9F5B-A6044B84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Topoloji: bağlantıları ve düğümlerin etkinliğini düzenler.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B0BB6-01F9-43B1-BB23-928EF6D7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D2A5D-25C1-407A-8D5C-5B4E308AF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Bu hafta kavramsal roller ele alınır, algoritma ayrıntıları kapsam dışıdır.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751D50-7C13-4BB9-93C4-F9ED28EE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1.2.5, s. 14-15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D9455B-1E56-491F-82C2-68B2D8F9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16623663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2572e4a3f042f9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5358FA-FE28-4F38-BB10-43F3C753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Sınıf çalışması: sorumlu katman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5D8213-A556-4BAC-AF0C-50064D46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B8387-5B46-4A71-B252-F5B5B515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Radyo sinyali girişim yüzünden bozuluyor.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37C79C-36BF-4053-82DE-09E3B259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B73054-89DF-4A5B-91F3-8ED003F0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İki komşu aynı anda aynı kanalda gönderim yapıyor.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8288B-D35A-4D7D-A2BC-75FB3441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52997-110E-40B1-900F-E3399E99A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Paket için uygun sonraki düğüm seçiliyor.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0A560-BBDA-449D-876E-768B40BBD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F5CC73-22B2-480C-A684-F53EC932A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Kullanıcı yalnız eşik üzerindeki ölçümleri istiyor.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2704EF-7E84-491B-A54B-AB86C05E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3. Hafta · Bölüm 1.2 temelinde sınıf alıştırması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0ABEEA-65EF-4A11-8EC0-7249402AD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1407974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592f710e03451f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1DB94-E3C8-4647-8CB7-40C7FE2D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Katmanlar arası etkileşim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A8C6F-7F48-4E7A-893E-788BB1D34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B8DF6-01F7-4161-99B1-81B399C3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Zayıf bağlantı daha çok yeniden gönderime yol açabilir.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C8EF52-CA19-4787-9B88-C800750BD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673196-1B63-4FD2-B6CF-C266DE91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Yeniden gönderim enerji ve kuyruk yükünü artırır.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20816-3C17-4DB7-91E3-601D44E2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A773F5-BC65-4A54-AB39-CEE73DBD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Kuyruk yükü gecikmeyi büyütebilir.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962B4-67CF-4515-814C-62DBB3E8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F5BBFB-693B-410B-ACA9-7109E91A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Bir katmandaki karar tüm uygulama performansını etkileyebilir.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1A88FB-140C-4EAE-9F24-21C182FB3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Bölüm 1.2.5, s. 14; açıklayıcı senaryo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B58321-2A49-4956-944E-2B5A9BFE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06286004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79cde752e4b86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8062F-7048-438E-B839-632ECDBC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Özet ve sonraki derse hazırlık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17504-C076-435E-8175-F4670840D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97E37-21D4-4F4D-A9D1-DA5E1012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Katmanlar sorumlulukları ayırarak iletişimi açıklar.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86A227-9993-403D-BDCB-22881286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65C9A-A171-474D-B879-06F01D21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Enerji ve görev yönetimi ortak eşgüdüm gerektirir.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DA5E7-1B0D-4B91-9DB7-D107A67B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6E98AB-8AEC-404B-8FA3-B3BFE34CD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Ödev: bir sıcaklık raporunun yolculuğunu beş katmanla açıklayın.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16BB6-8A09-40C2-84B7-1A921CC4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43A4D-0D5A-40AB-81ED-70E0C5CA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Hazırlık: Bölüm 2’den bir uygulama seçin ve temel gereksinimini yazın.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C86488-61A7-45FD-AD38-C11E3A06A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3. Hafta · Akyildiz ve Vuran, Wireless Sensor Networks, Wiley, 2010, Bölüm 1.2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06591B-6EA1-4DA3-A022-3E71BDD9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1146312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2026-09-20T20:56:36.5200000Z</dcterms:created>
  <dcterms:modified xsi:type="dcterms:W3CDTF">2026-09-20T20:56:36.5200000Z</dcterms:modified>
</coreProperties>
</file>